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Amatic SC"/>
      <p:regular r:id="rId17"/>
      <p:bold r:id="rId18"/>
    </p:embeddedFont>
    <p:embeddedFont>
      <p:font typeface="Source Code Pr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bold.fntdata"/><Relationship Id="rId11" Type="http://schemas.openxmlformats.org/officeDocument/2006/relationships/slide" Target="slides/slide6.xml"/><Relationship Id="rId22" Type="http://schemas.openxmlformats.org/officeDocument/2006/relationships/font" Target="fonts/SourceCodePro-boldItalic.fntdata"/><Relationship Id="rId10" Type="http://schemas.openxmlformats.org/officeDocument/2006/relationships/slide" Target="slides/slide5.xml"/><Relationship Id="rId21" Type="http://schemas.openxmlformats.org/officeDocument/2006/relationships/font" Target="fonts/SourceCodePr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AmaticSC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SourceCodePro-regular.fntdata"/><Relationship Id="rId6" Type="http://schemas.openxmlformats.org/officeDocument/2006/relationships/slide" Target="slides/slide1.xml"/><Relationship Id="rId18" Type="http://schemas.openxmlformats.org/officeDocument/2006/relationships/font" Target="fonts/AmaticSC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6f59039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c6f5903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890399b84_0_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890399b8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b2786f5803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b2786f580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59039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59039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890399b84_0_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890399b8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890399b84_0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890399b8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890399b84_0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890399b8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890399b84_0_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890399b8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b2786f5803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b2786f58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890399b84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890399b8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b1f5d59e26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b1f5d59e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0"/>
              <a:t>6. introducción a modelos de machine learning</a:t>
            </a:r>
            <a:endParaRPr sz="7000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Fecha: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occam’s razor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228675"/>
            <a:ext cx="30252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C</a:t>
            </a:r>
            <a:r>
              <a:rPr lang="es"/>
              <a:t>uando dos o más explicaciones se ofrecen para un fenómeno (en igualdad de condiciones), la explicación más simple es preferible.</a:t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1888" y="309563"/>
            <a:ext cx="5305425" cy="45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343D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0"/>
            <a:ext cx="516406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recordando tipos de aprendizaje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Recordemos que podemos tener dos tipos de aprendizaje: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0800" y="1702500"/>
            <a:ext cx="4441624" cy="313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412" y="1702500"/>
            <a:ext cx="4244814" cy="313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regresión: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El problema de regresión es el de querer predecir un valor numérico continuo definiendo una función que se acerque lo mejor posible a los datos.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358625"/>
            <a:ext cx="3713174" cy="278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6525" y="2011825"/>
            <a:ext cx="3815951" cy="313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planos e hiperplanos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228675"/>
            <a:ext cx="5511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Se pueden definir dependiendo de la dimensionalidad de los datos.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4827" y="2186725"/>
            <a:ext cx="3967725" cy="288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600" y="2388050"/>
            <a:ext cx="4787524" cy="267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7900" y="1000"/>
            <a:ext cx="1664026" cy="229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clasificación</a:t>
            </a:r>
            <a:r>
              <a:rPr lang="es"/>
              <a:t>: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El problema de clasificación consiste en hallar la categoría a la que pertenece cierta instancia definiendo líneas, planos o hiperplanos que separen las clases.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697" y="2380022"/>
            <a:ext cx="2941275" cy="276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0229" y="2380025"/>
            <a:ext cx="2748822" cy="26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8175" y="2303825"/>
            <a:ext cx="3118982" cy="262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segmentación o clusterización</a:t>
            </a:r>
            <a:r>
              <a:rPr lang="es"/>
              <a:t>: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Dadas instancias n-dimensionales ¿cómo diferenciamos una de otra?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25" y="2101596"/>
            <a:ext cx="5043774" cy="258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250" y="2300962"/>
            <a:ext cx="4152749" cy="2428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343D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0"/>
            <a:ext cx="51093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modelos de machine learning: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Son modelos de inferencia para resolver los problemas anteriores, cada uno tiene su propio criterio de decisión. Algunos ejemplos son: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Regresión lineal univariada y múltiple.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Clusterización jerárquica y por medias.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K vecinos cercanos.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Árboles de decisión.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Naive Bayes.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Separador lineal.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Máquinas de soporte vectorial.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Modelos de ensamble (Ej. Random Forest)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292850"/>
            <a:ext cx="30252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diferentes modelos diferentes decisiones...</a:t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3362275"/>
            <a:ext cx="3025200" cy="6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¿Cuál es mejor?</a:t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7225" y="228600"/>
            <a:ext cx="6180575" cy="464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